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8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9D7C-7C1D-4663-94A8-0F7759935BD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CB63-D1EE-4703-A630-C162974F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khterjahan9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518" y="193183"/>
            <a:ext cx="2253803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369" y="2781837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ইউনেসকো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72964" y="300950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ইউএনডিপি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1577" y="288704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এফএও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7154" y="3839679"/>
            <a:ext cx="1062021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bn-IN" sz="2000" dirty="0" smtClean="0"/>
              <a:t>ইউনেসকো</a:t>
            </a:r>
            <a:r>
              <a:rPr lang="en-US" sz="2000" dirty="0" smtClean="0"/>
              <a:t>  </a:t>
            </a:r>
            <a:r>
              <a:rPr lang="bn-IN" sz="2000" dirty="0" smtClean="0"/>
              <a:t>“ শিক্ষা বিঙ্গান ও সংস্কৃতি সংস্থা”  ইংরেজিতে </a:t>
            </a:r>
            <a:r>
              <a:rPr lang="en-US" sz="2000" dirty="0"/>
              <a:t>( UNESCO ) </a:t>
            </a:r>
            <a:r>
              <a:rPr lang="bn-IN" sz="2000" dirty="0" smtClean="0"/>
              <a:t>“</a:t>
            </a:r>
            <a:r>
              <a:rPr lang="en-US" sz="2000" dirty="0" smtClean="0"/>
              <a:t>The United Nations</a:t>
            </a:r>
            <a:endParaRPr lang="bn-IN" sz="2000" dirty="0" smtClean="0"/>
          </a:p>
          <a:p>
            <a:r>
              <a:rPr lang="en-US" sz="2000" dirty="0" smtClean="0"/>
              <a:t> </a:t>
            </a:r>
            <a:r>
              <a:rPr lang="bn-IN" sz="2000" dirty="0" smtClean="0"/>
              <a:t>     </a:t>
            </a:r>
            <a:r>
              <a:rPr lang="en-US" sz="2000" dirty="0" smtClean="0"/>
              <a:t>Educational Scientific and Cultural Organization”.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762" y="4924022"/>
            <a:ext cx="115008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dirty="0" smtClean="0"/>
              <a:t>ইউএনডিপি</a:t>
            </a:r>
            <a:r>
              <a:rPr lang="en-US" dirty="0" smtClean="0"/>
              <a:t>  “</a:t>
            </a:r>
            <a:r>
              <a:rPr lang="bn-IN" dirty="0" smtClean="0"/>
              <a:t> জাতিসংঘ উন্নয়ন কর্মসুচী”  ইংরেজিতে (</a:t>
            </a:r>
            <a:r>
              <a:rPr lang="en-US" dirty="0" smtClean="0"/>
              <a:t>UNDP</a:t>
            </a:r>
            <a:r>
              <a:rPr lang="en-US" dirty="0"/>
              <a:t>)</a:t>
            </a:r>
            <a:r>
              <a:rPr lang="bn-IN" dirty="0" smtClean="0"/>
              <a:t> “ </a:t>
            </a:r>
            <a:r>
              <a:rPr lang="en-US" dirty="0" smtClean="0"/>
              <a:t>United Nations development Program ” . </a:t>
            </a:r>
            <a:endParaRPr lang="en-US" dirty="0"/>
          </a:p>
          <a:p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154" y="5742481"/>
            <a:ext cx="1037175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000" dirty="0" smtClean="0"/>
              <a:t> এফএও “ বিশ্ব খাদ্য সংস্থা”  ইংরেজিতে </a:t>
            </a:r>
            <a:r>
              <a:rPr lang="en-US" sz="2000" dirty="0"/>
              <a:t>( </a:t>
            </a:r>
            <a:r>
              <a:rPr lang="en-US" sz="2000" dirty="0" smtClean="0"/>
              <a:t>FAO</a:t>
            </a:r>
            <a:r>
              <a:rPr lang="bn-IN" sz="2000" dirty="0" smtClean="0"/>
              <a:t>) “</a:t>
            </a:r>
            <a:r>
              <a:rPr lang="en-US" sz="2000" dirty="0" smtClean="0"/>
              <a:t> Food and agriculture Organization” .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647114" y="211430"/>
            <a:ext cx="2227054" cy="237387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4440608" y="483271"/>
            <a:ext cx="2564565" cy="2215373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62016" y="483271"/>
            <a:ext cx="2808961" cy="202983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animBg="1"/>
      <p:bldP spid="12" grpId="0" animBg="1"/>
      <p:bldP spid="14" grpId="0" animBg="1"/>
      <p:bldP spid="2" grpId="0" animBg="1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1608" y="3296430"/>
            <a:ext cx="190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ডব্লিউএইচও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92473" y="3438659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ইউএনএফপিএ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8374" y="4654314"/>
            <a:ext cx="1010885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000" dirty="0" smtClean="0"/>
              <a:t>ডব্লিউএইচও “বিশ্ব স্বাস্থ্য সংস্থা”  ইংরেজিতে </a:t>
            </a:r>
            <a:r>
              <a:rPr lang="en-US" sz="2000" dirty="0"/>
              <a:t>(WHO) “</a:t>
            </a:r>
            <a:r>
              <a:rPr lang="en-US" sz="2000" dirty="0" smtClean="0"/>
              <a:t>The World Health Organization”.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8374" y="5520676"/>
            <a:ext cx="930895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000" dirty="0" smtClean="0"/>
              <a:t>ইউএনএফপিএ “জাতিসংঘ জনসংখ্যা তহবিল” ইংরেজিতে </a:t>
            </a:r>
            <a:r>
              <a:rPr lang="en-US" sz="2000" dirty="0"/>
              <a:t>(UNFPA) “ </a:t>
            </a:r>
            <a:r>
              <a:rPr lang="en-US" sz="2000" dirty="0" smtClean="0"/>
              <a:t>The United</a:t>
            </a:r>
            <a:endParaRPr lang="bn-IN" sz="2000" dirty="0"/>
          </a:p>
          <a:p>
            <a:r>
              <a:rPr lang="bn-IN" sz="2000" dirty="0" smtClean="0"/>
              <a:t>     </a:t>
            </a:r>
            <a:r>
              <a:rPr lang="en-US" sz="2000" dirty="0" smtClean="0"/>
              <a:t> Nations Population Fund”.</a:t>
            </a:r>
            <a:endParaRPr lang="en-US" sz="20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818896" y="350346"/>
            <a:ext cx="3907849" cy="2730479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5976179" y="424985"/>
            <a:ext cx="4628271" cy="2809032"/>
          </a:xfrm>
          <a:prstGeom prst="foldedCorne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724" y="637999"/>
            <a:ext cx="229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জোড়ায়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64406" y="2318197"/>
            <a:ext cx="76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 UNESCO ও UNDP-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80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960" y="746975"/>
            <a:ext cx="394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জোড়ায় কাজের সমাধান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71222" y="1970468"/>
            <a:ext cx="9079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UNESCO</a:t>
            </a:r>
            <a:r>
              <a:rPr lang="bn-IN" sz="2800" dirty="0" smtClean="0"/>
              <a:t> --</a:t>
            </a:r>
            <a:r>
              <a:rPr lang="en-GB" sz="2800" dirty="0" smtClean="0"/>
              <a:t> </a:t>
            </a:r>
            <a:r>
              <a:rPr lang="bn-IN" sz="2800" dirty="0" smtClean="0"/>
              <a:t> </a:t>
            </a:r>
            <a:r>
              <a:rPr lang="en-GB" sz="2800" dirty="0" smtClean="0"/>
              <a:t>“</a:t>
            </a:r>
            <a:r>
              <a:rPr lang="en-GB" sz="2800" dirty="0"/>
              <a:t>The United Nations Educational</a:t>
            </a:r>
          </a:p>
          <a:p>
            <a:r>
              <a:rPr lang="bn-IN" sz="2800" dirty="0" smtClean="0"/>
              <a:t>     </a:t>
            </a:r>
            <a:r>
              <a:rPr lang="en-GB" sz="2800" dirty="0" smtClean="0"/>
              <a:t>Scientific </a:t>
            </a:r>
            <a:r>
              <a:rPr lang="en-GB" sz="2800" dirty="0"/>
              <a:t>and Cultural Organization</a:t>
            </a:r>
            <a:r>
              <a:rPr lang="en-GB" sz="2800" dirty="0" smtClean="0"/>
              <a:t>”.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571222" y="3147794"/>
            <a:ext cx="9362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UNDP</a:t>
            </a:r>
            <a:r>
              <a:rPr lang="bn-IN" sz="2800" dirty="0" smtClean="0"/>
              <a:t> --</a:t>
            </a:r>
            <a:r>
              <a:rPr lang="en-GB" sz="2800" dirty="0" smtClean="0"/>
              <a:t>“ </a:t>
            </a:r>
            <a:r>
              <a:rPr lang="en-GB" sz="2800" dirty="0"/>
              <a:t>United Nations development </a:t>
            </a:r>
            <a:r>
              <a:rPr lang="en-GB" sz="2800" dirty="0" smtClean="0"/>
              <a:t>Program”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31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84" y="3970223"/>
            <a:ext cx="11649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 smtClean="0"/>
              <a:t>এটি জাতিসংঘের বিশ্বব্যাপী উন্নয়ন কর্মকান্ড বাস্তবায়ন ও  তদারকি করে থাকে।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000" dirty="0" smtClean="0"/>
              <a:t>উইএনডিপি </a:t>
            </a:r>
            <a:r>
              <a:rPr lang="en-US" sz="2000" dirty="0" smtClean="0"/>
              <a:t>১৯৬৫ </a:t>
            </a:r>
            <a:r>
              <a:rPr lang="en-US" sz="2000" dirty="0" err="1" smtClean="0"/>
              <a:t>সালে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গঠিত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  <a:endParaRPr lang="bn-I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000" dirty="0" smtClean="0"/>
              <a:t> নিউইয়র্কে এর সদর দপ্তর অবস্থিত।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000" dirty="0" smtClean="0"/>
              <a:t>বিশ্ব </a:t>
            </a:r>
            <a:r>
              <a:rPr lang="bn-IN" sz="2000" dirty="0"/>
              <a:t>থেকে দারিদ্র </a:t>
            </a:r>
            <a:r>
              <a:rPr lang="bn-IN" sz="2000" dirty="0" smtClean="0"/>
              <a:t>দূরীকরণ ও </a:t>
            </a:r>
            <a:r>
              <a:rPr lang="bn-IN" sz="2000" dirty="0"/>
              <a:t>উন্নয়নশীল দেশগুলোর উন্নয়নে সহায়তা করা ইউএনডিপি-র প্রধান কাজ</a:t>
            </a:r>
            <a:r>
              <a:rPr lang="bn-IN" sz="2000" dirty="0" smtClean="0"/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000" dirty="0"/>
              <a:t>সংকট মোকাবিলা</a:t>
            </a:r>
            <a:r>
              <a:rPr lang="bn-IN" sz="2000" dirty="0" smtClean="0"/>
              <a:t>, তথ্য ও যোগাযোগ প্রযুক্তি এবংএইচআইভি </a:t>
            </a:r>
            <a:r>
              <a:rPr lang="bn-IN" sz="2000" dirty="0"/>
              <a:t>ও </a:t>
            </a:r>
            <a:r>
              <a:rPr lang="bn-IN" sz="2000" dirty="0" smtClean="0"/>
              <a:t>এইডস প্রতিরোধ করা ও এ সংস্থার কাজ। </a:t>
            </a:r>
            <a:endParaRPr lang="bn-I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 smtClean="0"/>
              <a:t>১৯৭২ সাল থেকে বাংলাদেশের উন্নয়নে ইউএনডিপি সহায়তা  করে আসছে।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 smtClean="0"/>
              <a:t>ইউএনডিপি বাংলাদেশ থেকে দারিদ্র দূরিকরণ, গ্রামাঞ্চলে আর্থ-সামাজিক উন্নয়ন, সুশাসন ও গণতন্ত্র প্রতিষ্ঠা, পরিবেশের উন্নয়ন ইত্যাদি বিভিন্ন ক্ষেত্রে সাহায্য ও সহযোগিতা করছে। </a:t>
            </a:r>
            <a:endParaRPr lang="en-US" sz="2000" dirty="0" smtClean="0"/>
          </a:p>
          <a:p>
            <a:endParaRPr lang="b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96" y="850007"/>
            <a:ext cx="1017431" cy="1094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75" y="850007"/>
            <a:ext cx="3517650" cy="2199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64" y="850007"/>
            <a:ext cx="3798711" cy="2199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9425" y="23182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ইউএনডিপি –এর কার্যক্রম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86377" y="3309870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/>
              <a:t>খাদ্য সংকট মোকাবিলা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4293" y="3338609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/>
              <a:t>এইচআইভি ও এইডস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5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28" y="1043348"/>
            <a:ext cx="1942614" cy="126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6673" y="257577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ডব্লিউএইচও এর কার্যক্রম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95" y="1043349"/>
            <a:ext cx="3852930" cy="2524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0" y="1043349"/>
            <a:ext cx="3540843" cy="2264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890" y="356744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বিশুদ্ধ পানি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6721" y="3795725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মাতৃ ও শিশু মৃত্যুর হ্রাস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885" y="4494727"/>
            <a:ext cx="11462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000" dirty="0" smtClean="0"/>
              <a:t>এটি বিশ্বের বিভিন্ন দেশে জনস্বাস্থ্য রক্ষায় একটি সমন্বয়কারী প্রতিষ্ঠান হিসেবে কাজ করে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000" dirty="0" smtClean="0"/>
              <a:t> ১৯৪৮ সালের ৭ই এপ্রিল এটি গঠিত হয়।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000" dirty="0" smtClean="0"/>
              <a:t>সুইজারল্যান্ডের জেনেভা শহরে এর সদর দপ্তর অবস্থিত।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000" dirty="0" smtClean="0"/>
              <a:t>বিশ্বের সকল অংশের মানুষের জন্য সর্বোচ্চ স্বাস্থ্য সুবিধা নিশ্চিত করাই এ সংস্থাটির লক্ষ্য।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000" dirty="0" smtClean="0"/>
              <a:t>বাংলাদেশের জনস্বাস্থ্য উন্নয়নে “বিশ্ব স্বাস্থ্য সংস্থা” গুরুত্বপূর্ণ ভূমিকা পালন করছে।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000" dirty="0" smtClean="0"/>
              <a:t>ম্যালেরিয়া দূরীকরণ, বিশুদ্ধ পানির ব্যবস্থা, মাতৃ ও শিশু মৃত্যু হার কমানোর জন্যেও কাজ করছে এ সংস্থা।</a:t>
            </a:r>
          </a:p>
        </p:txBody>
      </p:sp>
    </p:spTree>
    <p:extLst>
      <p:ext uri="{BB962C8B-B14F-4D97-AF65-F5344CB8AC3E}">
        <p14:creationId xmlns:p14="http://schemas.microsoft.com/office/powerpoint/2010/main" val="38677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1854" y="605307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দলীয় কাজ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30310" y="2060620"/>
            <a:ext cx="1048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নিচের প্রদত্ত ছক অনুযায়ী দুটি দলে ভাগ হয়ে সরবরাহকৃত সীটে তথ্যগুলো লিখ।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70987" y="3392823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ইউএনডিপি, ডব্লিউএইচও।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17192"/>
              </p:ext>
            </p:extLst>
          </p:nvPr>
        </p:nvGraphicFramePr>
        <p:xfrm>
          <a:off x="1128983" y="3884896"/>
          <a:ext cx="9365517" cy="21349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21839"/>
                <a:gridCol w="3121839"/>
                <a:gridCol w="3121839"/>
              </a:tblGrid>
              <a:tr h="616765">
                <a:tc>
                  <a:txBody>
                    <a:bodyPr/>
                    <a:lstStyle/>
                    <a:p>
                      <a:r>
                        <a:rPr lang="bn-IN" dirty="0" smtClean="0"/>
                        <a:t>প্রতিষ্ঠাকাল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সদর দপ্তর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উদ্দেশ্য </a:t>
                      </a:r>
                      <a:endParaRPr lang="en-US" dirty="0"/>
                    </a:p>
                  </a:txBody>
                  <a:tcPr/>
                </a:tc>
              </a:tr>
              <a:tr h="15182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9577" y="862885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মূল্যায়ন</a:t>
            </a:r>
            <a:endParaRPr lang="en-US" sz="32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06345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031" y="450761"/>
            <a:ext cx="243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বাড়ির 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9853" y="2665926"/>
            <a:ext cx="1023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ইউএনডিপি ও ডব্লিউএইচও দ্বারা বাংলাদেশ কীভাবে উপকৃত হচ্ছে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60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5785" y="4778062"/>
            <a:ext cx="2791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/>
              <a:t>ধন্যবাদ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935" y="1094705"/>
            <a:ext cx="307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শিক্ষক পরিচিতি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25025" y="2434106"/>
            <a:ext cx="5370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মোছাঃ আখতার জাহান</a:t>
            </a:r>
          </a:p>
          <a:p>
            <a:r>
              <a:rPr lang="bn-IN" sz="2400" dirty="0" smtClean="0"/>
              <a:t>সহকারী শিক্ষিকা ( আইসিটি )</a:t>
            </a:r>
          </a:p>
          <a:p>
            <a:r>
              <a:rPr lang="bn-IN" sz="2400" dirty="0" smtClean="0"/>
              <a:t>আকলাশ শিবপুর শ্যামপুর উচ্চ বিদ্যালয়</a:t>
            </a:r>
          </a:p>
          <a:p>
            <a:r>
              <a:rPr lang="bn-IN" sz="2400" dirty="0" smtClean="0"/>
              <a:t>ক্ষেতলাল, জয়পুরহাট।</a:t>
            </a:r>
          </a:p>
          <a:p>
            <a:r>
              <a:rPr lang="en-US" sz="2400" dirty="0" smtClean="0"/>
              <a:t>E-mail: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akhterjahan9@gmail.com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/>
              <a:t>বিটিটি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কোর্স</a:t>
            </a:r>
            <a:r>
              <a:rPr lang="en-US" sz="2400" dirty="0" smtClean="0"/>
              <a:t> ব্যাচ-২৩, আইডি-৬৭৪।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2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745" y="721217"/>
            <a:ext cx="243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28811" y="1957588"/>
            <a:ext cx="48189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শ্রেণিঃ</a:t>
            </a:r>
            <a:r>
              <a:rPr lang="en-US" sz="2800" dirty="0" smtClean="0"/>
              <a:t> </a:t>
            </a:r>
            <a:r>
              <a:rPr lang="en-US" sz="2800" dirty="0" err="1" smtClean="0"/>
              <a:t>অষ্টম</a:t>
            </a:r>
            <a:endParaRPr lang="en-US" sz="2800" dirty="0" smtClean="0"/>
          </a:p>
          <a:p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বিশ্ব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পরিচয়</a:t>
            </a:r>
            <a:endParaRPr lang="en-US" sz="2800" dirty="0" smtClean="0"/>
          </a:p>
          <a:p>
            <a:r>
              <a:rPr lang="en-US" sz="2800" dirty="0" err="1" smtClean="0"/>
              <a:t>সময়ঃ</a:t>
            </a:r>
            <a:r>
              <a:rPr lang="en-US" sz="2800" dirty="0" smtClean="0"/>
              <a:t> ৫০ </a:t>
            </a:r>
            <a:r>
              <a:rPr lang="en-US" sz="2800" dirty="0" err="1" smtClean="0"/>
              <a:t>মিনিট</a:t>
            </a:r>
            <a:endParaRPr lang="en-US" sz="2800" dirty="0" smtClean="0"/>
          </a:p>
          <a:p>
            <a:r>
              <a:rPr lang="en-US" sz="2800" dirty="0" err="1" smtClean="0"/>
              <a:t>তারিখঃ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0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4" y="899356"/>
            <a:ext cx="4447330" cy="3336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455" y="524618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/>
              <a:t>ছবিতে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পাচ্ছি</a:t>
            </a:r>
            <a:r>
              <a:rPr lang="en-US" sz="2000" dirty="0" smtClean="0"/>
              <a:t> ?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23267" y="5233184"/>
            <a:ext cx="4216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একা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একা</a:t>
            </a:r>
            <a:r>
              <a:rPr lang="en-US" sz="2000" dirty="0" smtClean="0"/>
              <a:t> </a:t>
            </a:r>
            <a:r>
              <a:rPr lang="bn-IN" sz="2000" dirty="0" smtClean="0"/>
              <a:t>শিশুটি </a:t>
            </a:r>
            <a:r>
              <a:rPr lang="en-US" sz="2000" dirty="0" err="1" smtClean="0"/>
              <a:t>খেলা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করছে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49781" y="5225037"/>
            <a:ext cx="4008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মানুষ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2345" y="5203888"/>
            <a:ext cx="407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bn-IN" sz="2000" dirty="0" smtClean="0"/>
              <a:t>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প্রয়োজন</a:t>
            </a:r>
            <a:r>
              <a:rPr lang="en-US" sz="2000" dirty="0" smtClean="0"/>
              <a:t> </a:t>
            </a:r>
            <a:r>
              <a:rPr lang="bn-IN" sz="2000" dirty="0" smtClean="0"/>
              <a:t>হয়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52" y="899355"/>
            <a:ext cx="5267829" cy="3336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3484" y="5288256"/>
            <a:ext cx="3773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এখানে আমরা কী দেখতে পাচ্ছি?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61023" y="5203888"/>
            <a:ext cx="502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বিশ্বের বিভিন্ন দেশও একে অন্যকে বিভিন্নভাবে সহযোগিতা করে কিন্তু কীভাবে?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5414" y="5328414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/>
              <a:t>বিভিন্ন সহযোগি সংস্থার মাধ্যমে।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2287" y="144929"/>
            <a:ext cx="726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ছবিগুলো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প্রশ্নগুলোর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উত্তর</a:t>
            </a:r>
            <a:r>
              <a:rPr lang="en-US" sz="2400" dirty="0" smtClean="0"/>
              <a:t> </a:t>
            </a:r>
            <a:r>
              <a:rPr lang="bn-IN" sz="2400" dirty="0" smtClean="0"/>
              <a:t>দেওয়ার চেষ্টা কর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9" y="5303645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বিভিন্ন দেশের প্রতিনিধিরা একটি সম্পীতির বন্ধনে আবদ্ধ।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8" grpId="0"/>
      <p:bldP spid="8" grpId="1"/>
      <p:bldP spid="9" grpId="0"/>
      <p:bldP spid="9" grpId="1"/>
      <p:bldP spid="12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492" y="244699"/>
            <a:ext cx="216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আজকের পাঠ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23493" y="1648496"/>
            <a:ext cx="963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বাংলাদেশ এবং বিভিন্ন আঞ্চলিক ও আন্তর্জাতিক সহযোগী সংস্থা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5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955" y="695459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শিখনফল       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57588" y="2099256"/>
            <a:ext cx="73180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/>
              <a:t>ইউনিসেফ-এর সদর দপ্তর কোথায় তা বলতে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/>
              <a:t>কয়েকটি আন্তর্জাতিক সংস্থা নাম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/>
              <a:t>আন্তর্জাতিক সংস্থা</a:t>
            </a:r>
            <a:r>
              <a:rPr lang="en-US" sz="2400" dirty="0" err="1" smtClean="0"/>
              <a:t>গুলোর</a:t>
            </a:r>
            <a:r>
              <a:rPr lang="bn-IN" sz="2400" dirty="0" smtClean="0"/>
              <a:t> কাজ বর্ণনা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36837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7" y="123057"/>
            <a:ext cx="3953214" cy="2852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5918" y="3129118"/>
            <a:ext cx="215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মাতৃ ও শিশু স্বাস্থ্য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56113" y="3154876"/>
            <a:ext cx="322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শিশুদের উন্নয়নে ইউনিসেফ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4697" y="3434055"/>
            <a:ext cx="106057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bn-IN" sz="2400" dirty="0" smtClean="0"/>
          </a:p>
          <a:p>
            <a:r>
              <a:rPr lang="bn-IN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/>
              <a:t>“ আন্তর্জাতিক শিশু তহবিল”  জাতিসংঘের একটি বিশেষ সংস্থা যা বিভিন্ন দেশের </a:t>
            </a:r>
          </a:p>
          <a:p>
            <a:r>
              <a:rPr lang="bn-IN" sz="2400" dirty="0" smtClean="0"/>
              <a:t>     বিশেষ করে উন্নয়নশীল দেশের শিশুদের সেবা প্রদান করে।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/>
              <a:t>ইউনিসেফ-এর সদর দপ্তর যুক্তরাষ্ট্রে নিউইয়র্ক-এ অবস্থিত।  </a:t>
            </a:r>
          </a:p>
          <a:p>
            <a:endParaRPr lang="bn-IN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231" y="298158"/>
            <a:ext cx="1963082" cy="131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4" y="242346"/>
            <a:ext cx="3552490" cy="27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967" y="746975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একক কাজ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33352" y="2125015"/>
            <a:ext cx="6939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ইউনিসেফ-এর সদর দপ্তর কোথায় অবস্থিত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54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9587" y="809897"/>
            <a:ext cx="701475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একক কাজের উত্তরে জন্য এখানে ক্লিক করুন  </a:t>
            </a:r>
            <a:endParaRPr lang="en-US" sz="2800" dirty="0"/>
          </a:p>
        </p:txBody>
      </p:sp>
      <p:sp>
        <p:nvSpPr>
          <p:cNvPr id="17" name="Round Single Corner Rectangle 16"/>
          <p:cNvSpPr/>
          <p:nvPr/>
        </p:nvSpPr>
        <p:spPr>
          <a:xfrm>
            <a:off x="3357154" y="3200400"/>
            <a:ext cx="8059783" cy="1214846"/>
          </a:xfrm>
          <a:prstGeom prst="round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ই</a:t>
            </a:r>
            <a:r>
              <a:rPr lang="bn-IN" sz="3200" dirty="0" smtClean="0"/>
              <a:t>উনিসেফ এর সদর দপ্তর যুক্তরাষ্ট্রের নিউইয়র্ক- অবস্থিত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53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554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101</cp:revision>
  <dcterms:created xsi:type="dcterms:W3CDTF">2019-05-21T13:37:22Z</dcterms:created>
  <dcterms:modified xsi:type="dcterms:W3CDTF">2019-05-23T02:40:06Z</dcterms:modified>
</cp:coreProperties>
</file>